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317" r:id="rId5"/>
    <p:sldId id="323" r:id="rId6"/>
    <p:sldId id="318" r:id="rId7"/>
    <p:sldId id="285" r:id="rId8"/>
    <p:sldId id="303" r:id="rId9"/>
    <p:sldId id="321" r:id="rId10"/>
    <p:sldId id="324" r:id="rId11"/>
    <p:sldId id="322" r:id="rId12"/>
    <p:sldId id="325" r:id="rId13"/>
    <p:sldId id="329" r:id="rId14"/>
    <p:sldId id="330" r:id="rId15"/>
    <p:sldId id="327" r:id="rId16"/>
    <p:sldId id="315" r:id="rId17"/>
    <p:sldId id="328" r:id="rId18"/>
    <p:sldId id="331" r:id="rId19"/>
    <p:sldId id="264" r:id="rId20"/>
    <p:sldId id="265" r:id="rId21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image" Target="../media/image12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image" Target="../media/image12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5DCC-2C39-4F14-95DC-2DAC7B371FF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FA3973-B098-4AF3-810E-B00541AC6CF9}">
      <dgm:prSet phldrT="[Texto]"/>
      <dgm:spPr/>
      <dgm:t>
        <a:bodyPr/>
        <a:lstStyle/>
        <a:p>
          <a:r>
            <a:rPr lang="en-US" dirty="0"/>
            <a:t>Beer</a:t>
          </a:r>
        </a:p>
      </dgm:t>
    </dgm:pt>
    <dgm:pt modelId="{A7413669-982C-4E00-BCB2-B19FF21829E9}" type="parTrans" cxnId="{109B2EE2-917B-492A-920E-B2FF75097A89}">
      <dgm:prSet/>
      <dgm:spPr/>
      <dgm:t>
        <a:bodyPr/>
        <a:lstStyle/>
        <a:p>
          <a:endParaRPr lang="en-US"/>
        </a:p>
      </dgm:t>
    </dgm:pt>
    <dgm:pt modelId="{908E5349-5F06-4EA0-84C9-DA4E8B5723CC}" type="sibTrans" cxnId="{109B2EE2-917B-492A-920E-B2FF75097A89}">
      <dgm:prSet/>
      <dgm:spPr/>
      <dgm:t>
        <a:bodyPr/>
        <a:lstStyle/>
        <a:p>
          <a:endParaRPr lang="en-US"/>
        </a:p>
      </dgm:t>
    </dgm:pt>
    <dgm:pt modelId="{FBF08635-0954-4360-9D59-FFCD4B7B91A8}">
      <dgm:prSet phldrT="[Texto]"/>
      <dgm:spPr/>
      <dgm:t>
        <a:bodyPr/>
        <a:lstStyle/>
        <a:p>
          <a:r>
            <a:rPr lang="en-US" dirty="0"/>
            <a:t>Juice</a:t>
          </a:r>
        </a:p>
      </dgm:t>
    </dgm:pt>
    <dgm:pt modelId="{397E0AA4-A6FB-49A5-BA12-E4B8E417A211}" type="parTrans" cxnId="{0516622C-798C-44F9-A462-826F91A5F3D4}">
      <dgm:prSet/>
      <dgm:spPr/>
      <dgm:t>
        <a:bodyPr/>
        <a:lstStyle/>
        <a:p>
          <a:endParaRPr lang="en-US"/>
        </a:p>
      </dgm:t>
    </dgm:pt>
    <dgm:pt modelId="{D93087FF-63AA-41BD-A326-446F849CB6E6}" type="sibTrans" cxnId="{0516622C-798C-44F9-A462-826F91A5F3D4}">
      <dgm:prSet/>
      <dgm:spPr/>
      <dgm:t>
        <a:bodyPr/>
        <a:lstStyle/>
        <a:p>
          <a:endParaRPr lang="en-US"/>
        </a:p>
      </dgm:t>
    </dgm:pt>
    <dgm:pt modelId="{D2EF3A82-1DF6-4689-8B68-1371EC965B92}">
      <dgm:prSet phldrT="[Texto]"/>
      <dgm:spPr/>
      <dgm:t>
        <a:bodyPr/>
        <a:lstStyle/>
        <a:p>
          <a:r>
            <a:rPr lang="en-US" dirty="0"/>
            <a:t>Milkshake</a:t>
          </a:r>
        </a:p>
      </dgm:t>
    </dgm:pt>
    <dgm:pt modelId="{AB45ABA5-1ED1-481A-8472-B6F25A1961DD}" type="parTrans" cxnId="{08577E28-A36A-4427-ADC6-D6D5EA79314D}">
      <dgm:prSet/>
      <dgm:spPr/>
      <dgm:t>
        <a:bodyPr/>
        <a:lstStyle/>
        <a:p>
          <a:endParaRPr lang="en-US"/>
        </a:p>
      </dgm:t>
    </dgm:pt>
    <dgm:pt modelId="{9365896F-B8CE-40A2-AF4F-D49CBEDB54A9}" type="sibTrans" cxnId="{08577E28-A36A-4427-ADC6-D6D5EA79314D}">
      <dgm:prSet/>
      <dgm:spPr/>
      <dgm:t>
        <a:bodyPr/>
        <a:lstStyle/>
        <a:p>
          <a:endParaRPr lang="en-US"/>
        </a:p>
      </dgm:t>
    </dgm:pt>
    <dgm:pt modelId="{20DE69CF-932E-421D-875A-1BEC3E716D10}">
      <dgm:prSet phldrT="[Texto]"/>
      <dgm:spPr/>
      <dgm:t>
        <a:bodyPr/>
        <a:lstStyle/>
        <a:p>
          <a:r>
            <a:rPr lang="en-US" dirty="0"/>
            <a:t>Tea</a:t>
          </a:r>
        </a:p>
      </dgm:t>
    </dgm:pt>
    <dgm:pt modelId="{7F1DD98E-2E7C-4D14-9119-AC55A21F5221}" type="parTrans" cxnId="{630CA92C-7107-4D11-91BD-8ACC0D0484E6}">
      <dgm:prSet/>
      <dgm:spPr/>
      <dgm:t>
        <a:bodyPr/>
        <a:lstStyle/>
        <a:p>
          <a:endParaRPr lang="en-US"/>
        </a:p>
      </dgm:t>
    </dgm:pt>
    <dgm:pt modelId="{28017D72-C2B6-4C76-BCF2-1F14C9BF3B1C}" type="sibTrans" cxnId="{630CA92C-7107-4D11-91BD-8ACC0D0484E6}">
      <dgm:prSet/>
      <dgm:spPr/>
      <dgm:t>
        <a:bodyPr/>
        <a:lstStyle/>
        <a:p>
          <a:endParaRPr lang="en-US"/>
        </a:p>
      </dgm:t>
    </dgm:pt>
    <dgm:pt modelId="{B687F938-D7B8-4FA8-9DA2-2D9BD2920868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D1BD4F6C-E577-442F-A15B-836E2769CD2E}" type="parTrans" cxnId="{ECC16A31-D32E-43AA-BD04-C3F99E44A3A3}">
      <dgm:prSet/>
      <dgm:spPr/>
      <dgm:t>
        <a:bodyPr/>
        <a:lstStyle/>
        <a:p>
          <a:endParaRPr lang="en-US"/>
        </a:p>
      </dgm:t>
    </dgm:pt>
    <dgm:pt modelId="{C42E62BD-FA5A-451A-937A-827788FFBB3A}" type="sibTrans" cxnId="{ECC16A31-D32E-43AA-BD04-C3F99E44A3A3}">
      <dgm:prSet/>
      <dgm:spPr/>
      <dgm:t>
        <a:bodyPr/>
        <a:lstStyle/>
        <a:p>
          <a:endParaRPr lang="en-US"/>
        </a:p>
      </dgm:t>
    </dgm:pt>
    <dgm:pt modelId="{B8565B6C-082B-4EEE-9C89-06CA7D972DE5}" type="pres">
      <dgm:prSet presAssocID="{C94F5DCC-2C39-4F14-95DC-2DAC7B371FF5}" presName="Name0" presStyleCnt="0">
        <dgm:presLayoutVars>
          <dgm:dir/>
          <dgm:resizeHandles val="exact"/>
        </dgm:presLayoutVars>
      </dgm:prSet>
      <dgm:spPr/>
    </dgm:pt>
    <dgm:pt modelId="{9B29F47A-D5D4-47E4-8C4C-7DB69E0535C5}" type="pres">
      <dgm:prSet presAssocID="{72FA3973-B098-4AF3-810E-B00541AC6CF9}" presName="compNode" presStyleCnt="0"/>
      <dgm:spPr/>
    </dgm:pt>
    <dgm:pt modelId="{F5E00384-09D2-4CC0-A4BB-DA9F92937590}" type="pres">
      <dgm:prSet presAssocID="{72FA3973-B098-4AF3-810E-B00541AC6CF9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CC47754-F678-4175-89C7-B92FE1A9AA28}" type="pres">
      <dgm:prSet presAssocID="{72FA3973-B098-4AF3-810E-B00541AC6CF9}" presName="textRect" presStyleLbl="revTx" presStyleIdx="0" presStyleCnt="5">
        <dgm:presLayoutVars>
          <dgm:bulletEnabled val="1"/>
        </dgm:presLayoutVars>
      </dgm:prSet>
      <dgm:spPr/>
    </dgm:pt>
    <dgm:pt modelId="{DDAF30FC-42A4-4AC4-AD75-DADBF0AFC8A8}" type="pres">
      <dgm:prSet presAssocID="{908E5349-5F06-4EA0-84C9-DA4E8B5723CC}" presName="sibTrans" presStyleLbl="sibTrans2D1" presStyleIdx="0" presStyleCnt="0"/>
      <dgm:spPr/>
    </dgm:pt>
    <dgm:pt modelId="{A371FAC9-B693-4086-AAD7-E147A1845DF8}" type="pres">
      <dgm:prSet presAssocID="{B687F938-D7B8-4FA8-9DA2-2D9BD2920868}" presName="compNode" presStyleCnt="0"/>
      <dgm:spPr/>
    </dgm:pt>
    <dgm:pt modelId="{A51337F0-A1F4-4F28-B2BB-AF393AFD739A}" type="pres">
      <dgm:prSet presAssocID="{B687F938-D7B8-4FA8-9DA2-2D9BD2920868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4A7CC04-A474-41D2-A919-3CB31CCC2283}" type="pres">
      <dgm:prSet presAssocID="{B687F938-D7B8-4FA8-9DA2-2D9BD2920868}" presName="textRect" presStyleLbl="revTx" presStyleIdx="1" presStyleCnt="5">
        <dgm:presLayoutVars>
          <dgm:bulletEnabled val="1"/>
        </dgm:presLayoutVars>
      </dgm:prSet>
      <dgm:spPr/>
    </dgm:pt>
    <dgm:pt modelId="{A47FF6B5-14FA-4D51-B6A4-1B88C4F37B18}" type="pres">
      <dgm:prSet presAssocID="{C42E62BD-FA5A-451A-937A-827788FFBB3A}" presName="sibTrans" presStyleLbl="sibTrans2D1" presStyleIdx="0" presStyleCnt="0"/>
      <dgm:spPr/>
    </dgm:pt>
    <dgm:pt modelId="{F360876C-F538-45B2-B5BC-79514D7A452B}" type="pres">
      <dgm:prSet presAssocID="{FBF08635-0954-4360-9D59-FFCD4B7B91A8}" presName="compNode" presStyleCnt="0"/>
      <dgm:spPr/>
    </dgm:pt>
    <dgm:pt modelId="{65201154-898F-4D17-8FDA-965F7B5BB712}" type="pres">
      <dgm:prSet presAssocID="{FBF08635-0954-4360-9D59-FFCD4B7B91A8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4967EA2-CA89-4353-8B41-9835EE17ACF7}" type="pres">
      <dgm:prSet presAssocID="{FBF08635-0954-4360-9D59-FFCD4B7B91A8}" presName="textRect" presStyleLbl="revTx" presStyleIdx="2" presStyleCnt="5">
        <dgm:presLayoutVars>
          <dgm:bulletEnabled val="1"/>
        </dgm:presLayoutVars>
      </dgm:prSet>
      <dgm:spPr/>
    </dgm:pt>
    <dgm:pt modelId="{D975145A-5AC1-45BF-A72C-0FD5F8A0D07E}" type="pres">
      <dgm:prSet presAssocID="{D93087FF-63AA-41BD-A326-446F849CB6E6}" presName="sibTrans" presStyleLbl="sibTrans2D1" presStyleIdx="0" presStyleCnt="0"/>
      <dgm:spPr/>
    </dgm:pt>
    <dgm:pt modelId="{C9FD0501-E2A4-4A25-9DB5-B2DD60154000}" type="pres">
      <dgm:prSet presAssocID="{D2EF3A82-1DF6-4689-8B68-1371EC965B92}" presName="compNode" presStyleCnt="0"/>
      <dgm:spPr/>
    </dgm:pt>
    <dgm:pt modelId="{29992AA3-0E02-4C3F-95FA-CA7A30FE696F}" type="pres">
      <dgm:prSet presAssocID="{D2EF3A82-1DF6-4689-8B68-1371EC965B92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</dgm:pt>
    <dgm:pt modelId="{0B967EFE-673A-45AA-9C45-34FE69370EE7}" type="pres">
      <dgm:prSet presAssocID="{D2EF3A82-1DF6-4689-8B68-1371EC965B92}" presName="textRect" presStyleLbl="revTx" presStyleIdx="3" presStyleCnt="5">
        <dgm:presLayoutVars>
          <dgm:bulletEnabled val="1"/>
        </dgm:presLayoutVars>
      </dgm:prSet>
      <dgm:spPr/>
    </dgm:pt>
    <dgm:pt modelId="{D26D9A77-492E-4E13-97B6-919C71CE83D1}" type="pres">
      <dgm:prSet presAssocID="{9365896F-B8CE-40A2-AF4F-D49CBEDB54A9}" presName="sibTrans" presStyleLbl="sibTrans2D1" presStyleIdx="0" presStyleCnt="0"/>
      <dgm:spPr/>
    </dgm:pt>
    <dgm:pt modelId="{77DA9649-6756-4C05-B6D1-2851845C70F2}" type="pres">
      <dgm:prSet presAssocID="{20DE69CF-932E-421D-875A-1BEC3E716D10}" presName="compNode" presStyleCnt="0"/>
      <dgm:spPr/>
    </dgm:pt>
    <dgm:pt modelId="{B249B1F0-C3D4-4AD1-9E76-5F4AAC3C7368}" type="pres">
      <dgm:prSet presAssocID="{20DE69CF-932E-421D-875A-1BEC3E716D10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E142555-FA0A-4C5B-8423-EC2B43119ED8}" type="pres">
      <dgm:prSet presAssocID="{20DE69CF-932E-421D-875A-1BEC3E716D10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77141324-6284-4E79-BBD7-4CAFDC2709FE}" type="presOf" srcId="{C94F5DCC-2C39-4F14-95DC-2DAC7B371FF5}" destId="{B8565B6C-082B-4EEE-9C89-06CA7D972DE5}" srcOrd="0" destOrd="0" presId="urn:microsoft.com/office/officeart/2005/8/layout/pList1"/>
    <dgm:cxn modelId="{8FD25027-5CA7-497E-9EB4-A0798241FE6B}" type="presOf" srcId="{72FA3973-B098-4AF3-810E-B00541AC6CF9}" destId="{0CC47754-F678-4175-89C7-B92FE1A9AA28}" srcOrd="0" destOrd="0" presId="urn:microsoft.com/office/officeart/2005/8/layout/pList1"/>
    <dgm:cxn modelId="{08577E28-A36A-4427-ADC6-D6D5EA79314D}" srcId="{C94F5DCC-2C39-4F14-95DC-2DAC7B371FF5}" destId="{D2EF3A82-1DF6-4689-8B68-1371EC965B92}" srcOrd="3" destOrd="0" parTransId="{AB45ABA5-1ED1-481A-8472-B6F25A1961DD}" sibTransId="{9365896F-B8CE-40A2-AF4F-D49CBEDB54A9}"/>
    <dgm:cxn modelId="{0516622C-798C-44F9-A462-826F91A5F3D4}" srcId="{C94F5DCC-2C39-4F14-95DC-2DAC7B371FF5}" destId="{FBF08635-0954-4360-9D59-FFCD4B7B91A8}" srcOrd="2" destOrd="0" parTransId="{397E0AA4-A6FB-49A5-BA12-E4B8E417A211}" sibTransId="{D93087FF-63AA-41BD-A326-446F849CB6E6}"/>
    <dgm:cxn modelId="{630CA92C-7107-4D11-91BD-8ACC0D0484E6}" srcId="{C94F5DCC-2C39-4F14-95DC-2DAC7B371FF5}" destId="{20DE69CF-932E-421D-875A-1BEC3E716D10}" srcOrd="4" destOrd="0" parTransId="{7F1DD98E-2E7C-4D14-9119-AC55A21F5221}" sibTransId="{28017D72-C2B6-4C76-BCF2-1F14C9BF3B1C}"/>
    <dgm:cxn modelId="{ECC16A31-D32E-43AA-BD04-C3F99E44A3A3}" srcId="{C94F5DCC-2C39-4F14-95DC-2DAC7B371FF5}" destId="{B687F938-D7B8-4FA8-9DA2-2D9BD2920868}" srcOrd="1" destOrd="0" parTransId="{D1BD4F6C-E577-442F-A15B-836E2769CD2E}" sibTransId="{C42E62BD-FA5A-451A-937A-827788FFBB3A}"/>
    <dgm:cxn modelId="{43F4305B-3958-4FD8-BFBC-F184942E2BFC}" type="presOf" srcId="{D93087FF-63AA-41BD-A326-446F849CB6E6}" destId="{D975145A-5AC1-45BF-A72C-0FD5F8A0D07E}" srcOrd="0" destOrd="0" presId="urn:microsoft.com/office/officeart/2005/8/layout/pList1"/>
    <dgm:cxn modelId="{9DE66465-9EB9-45DD-A75C-48FC2AA22243}" type="presOf" srcId="{C42E62BD-FA5A-451A-937A-827788FFBB3A}" destId="{A47FF6B5-14FA-4D51-B6A4-1B88C4F37B18}" srcOrd="0" destOrd="0" presId="urn:microsoft.com/office/officeart/2005/8/layout/pList1"/>
    <dgm:cxn modelId="{11E1BC5A-DD5F-4AE7-895B-A8C82D3704A6}" type="presOf" srcId="{FBF08635-0954-4360-9D59-FFCD4B7B91A8}" destId="{34967EA2-CA89-4353-8B41-9835EE17ACF7}" srcOrd="0" destOrd="0" presId="urn:microsoft.com/office/officeart/2005/8/layout/pList1"/>
    <dgm:cxn modelId="{1D38137B-54ED-415B-9BBA-E91B8D7DF97B}" type="presOf" srcId="{B687F938-D7B8-4FA8-9DA2-2D9BD2920868}" destId="{F4A7CC04-A474-41D2-A919-3CB31CCC2283}" srcOrd="0" destOrd="0" presId="urn:microsoft.com/office/officeart/2005/8/layout/pList1"/>
    <dgm:cxn modelId="{6C1E8196-0608-452A-9944-AEC55F0C8A2F}" type="presOf" srcId="{D2EF3A82-1DF6-4689-8B68-1371EC965B92}" destId="{0B967EFE-673A-45AA-9C45-34FE69370EE7}" srcOrd="0" destOrd="0" presId="urn:microsoft.com/office/officeart/2005/8/layout/pList1"/>
    <dgm:cxn modelId="{0C5C9B98-55F5-4433-8248-EC9D102F05CE}" type="presOf" srcId="{20DE69CF-932E-421D-875A-1BEC3E716D10}" destId="{9E142555-FA0A-4C5B-8423-EC2B43119ED8}" srcOrd="0" destOrd="0" presId="urn:microsoft.com/office/officeart/2005/8/layout/pList1"/>
    <dgm:cxn modelId="{B15F649A-DD32-4BAB-A46A-3379DD97C659}" type="presOf" srcId="{9365896F-B8CE-40A2-AF4F-D49CBEDB54A9}" destId="{D26D9A77-492E-4E13-97B6-919C71CE83D1}" srcOrd="0" destOrd="0" presId="urn:microsoft.com/office/officeart/2005/8/layout/pList1"/>
    <dgm:cxn modelId="{109B2EE2-917B-492A-920E-B2FF75097A89}" srcId="{C94F5DCC-2C39-4F14-95DC-2DAC7B371FF5}" destId="{72FA3973-B098-4AF3-810E-B00541AC6CF9}" srcOrd="0" destOrd="0" parTransId="{A7413669-982C-4E00-BCB2-B19FF21829E9}" sibTransId="{908E5349-5F06-4EA0-84C9-DA4E8B5723CC}"/>
    <dgm:cxn modelId="{F9A72EFE-AB59-4CE6-BCCA-56D174EC5136}" type="presOf" srcId="{908E5349-5F06-4EA0-84C9-DA4E8B5723CC}" destId="{DDAF30FC-42A4-4AC4-AD75-DADBF0AFC8A8}" srcOrd="0" destOrd="0" presId="urn:microsoft.com/office/officeart/2005/8/layout/pList1"/>
    <dgm:cxn modelId="{07DEC537-D8E0-43BC-A211-C3BAA70669ED}" type="presParOf" srcId="{B8565B6C-082B-4EEE-9C89-06CA7D972DE5}" destId="{9B29F47A-D5D4-47E4-8C4C-7DB69E0535C5}" srcOrd="0" destOrd="0" presId="urn:microsoft.com/office/officeart/2005/8/layout/pList1"/>
    <dgm:cxn modelId="{7EEC6BED-F16E-4AD4-8ED2-C640F535EFA4}" type="presParOf" srcId="{9B29F47A-D5D4-47E4-8C4C-7DB69E0535C5}" destId="{F5E00384-09D2-4CC0-A4BB-DA9F92937590}" srcOrd="0" destOrd="0" presId="urn:microsoft.com/office/officeart/2005/8/layout/pList1"/>
    <dgm:cxn modelId="{07883EDC-8FF0-4AE8-B5D1-99AA816C2BCC}" type="presParOf" srcId="{9B29F47A-D5D4-47E4-8C4C-7DB69E0535C5}" destId="{0CC47754-F678-4175-89C7-B92FE1A9AA28}" srcOrd="1" destOrd="0" presId="urn:microsoft.com/office/officeart/2005/8/layout/pList1"/>
    <dgm:cxn modelId="{23AE5441-AAE7-4E28-947E-BB126750D7A1}" type="presParOf" srcId="{B8565B6C-082B-4EEE-9C89-06CA7D972DE5}" destId="{DDAF30FC-42A4-4AC4-AD75-DADBF0AFC8A8}" srcOrd="1" destOrd="0" presId="urn:microsoft.com/office/officeart/2005/8/layout/pList1"/>
    <dgm:cxn modelId="{781452C5-D129-4087-BC48-1BE1151CA631}" type="presParOf" srcId="{B8565B6C-082B-4EEE-9C89-06CA7D972DE5}" destId="{A371FAC9-B693-4086-AAD7-E147A1845DF8}" srcOrd="2" destOrd="0" presId="urn:microsoft.com/office/officeart/2005/8/layout/pList1"/>
    <dgm:cxn modelId="{71B97F4E-78A0-4EE5-8584-833A03BFCB05}" type="presParOf" srcId="{A371FAC9-B693-4086-AAD7-E147A1845DF8}" destId="{A51337F0-A1F4-4F28-B2BB-AF393AFD739A}" srcOrd="0" destOrd="0" presId="urn:microsoft.com/office/officeart/2005/8/layout/pList1"/>
    <dgm:cxn modelId="{05FBD8B8-E49F-441F-8D34-FDCBD580C560}" type="presParOf" srcId="{A371FAC9-B693-4086-AAD7-E147A1845DF8}" destId="{F4A7CC04-A474-41D2-A919-3CB31CCC2283}" srcOrd="1" destOrd="0" presId="urn:microsoft.com/office/officeart/2005/8/layout/pList1"/>
    <dgm:cxn modelId="{EC5475EC-5230-4227-B688-82CF40C5B702}" type="presParOf" srcId="{B8565B6C-082B-4EEE-9C89-06CA7D972DE5}" destId="{A47FF6B5-14FA-4D51-B6A4-1B88C4F37B18}" srcOrd="3" destOrd="0" presId="urn:microsoft.com/office/officeart/2005/8/layout/pList1"/>
    <dgm:cxn modelId="{E20529D1-3D95-4E8F-890D-7B4A7A2AFE83}" type="presParOf" srcId="{B8565B6C-082B-4EEE-9C89-06CA7D972DE5}" destId="{F360876C-F538-45B2-B5BC-79514D7A452B}" srcOrd="4" destOrd="0" presId="urn:microsoft.com/office/officeart/2005/8/layout/pList1"/>
    <dgm:cxn modelId="{01517C8D-5787-48E2-A96F-339864FECFCA}" type="presParOf" srcId="{F360876C-F538-45B2-B5BC-79514D7A452B}" destId="{65201154-898F-4D17-8FDA-965F7B5BB712}" srcOrd="0" destOrd="0" presId="urn:microsoft.com/office/officeart/2005/8/layout/pList1"/>
    <dgm:cxn modelId="{943F145B-25E2-42F7-8EBF-E1B5A4F8B3AC}" type="presParOf" srcId="{F360876C-F538-45B2-B5BC-79514D7A452B}" destId="{34967EA2-CA89-4353-8B41-9835EE17ACF7}" srcOrd="1" destOrd="0" presId="urn:microsoft.com/office/officeart/2005/8/layout/pList1"/>
    <dgm:cxn modelId="{F2A13D32-50E2-48B6-97AE-3617391F8E11}" type="presParOf" srcId="{B8565B6C-082B-4EEE-9C89-06CA7D972DE5}" destId="{D975145A-5AC1-45BF-A72C-0FD5F8A0D07E}" srcOrd="5" destOrd="0" presId="urn:microsoft.com/office/officeart/2005/8/layout/pList1"/>
    <dgm:cxn modelId="{574E64C2-943E-43FA-BA8A-6DCDB0924C0F}" type="presParOf" srcId="{B8565B6C-082B-4EEE-9C89-06CA7D972DE5}" destId="{C9FD0501-E2A4-4A25-9DB5-B2DD60154000}" srcOrd="6" destOrd="0" presId="urn:microsoft.com/office/officeart/2005/8/layout/pList1"/>
    <dgm:cxn modelId="{6907DB62-ABD9-4C68-AC28-8BFB33BDE534}" type="presParOf" srcId="{C9FD0501-E2A4-4A25-9DB5-B2DD60154000}" destId="{29992AA3-0E02-4C3F-95FA-CA7A30FE696F}" srcOrd="0" destOrd="0" presId="urn:microsoft.com/office/officeart/2005/8/layout/pList1"/>
    <dgm:cxn modelId="{22C603B6-5CA8-4B92-BA05-A5652323DBA7}" type="presParOf" srcId="{C9FD0501-E2A4-4A25-9DB5-B2DD60154000}" destId="{0B967EFE-673A-45AA-9C45-34FE69370EE7}" srcOrd="1" destOrd="0" presId="urn:microsoft.com/office/officeart/2005/8/layout/pList1"/>
    <dgm:cxn modelId="{3D22225D-D84F-4DF7-8EC4-DC36180D0743}" type="presParOf" srcId="{B8565B6C-082B-4EEE-9C89-06CA7D972DE5}" destId="{D26D9A77-492E-4E13-97B6-919C71CE83D1}" srcOrd="7" destOrd="0" presId="urn:microsoft.com/office/officeart/2005/8/layout/pList1"/>
    <dgm:cxn modelId="{3B2DDDFC-2F39-4113-B5AC-BE14BE4DC1EA}" type="presParOf" srcId="{B8565B6C-082B-4EEE-9C89-06CA7D972DE5}" destId="{77DA9649-6756-4C05-B6D1-2851845C70F2}" srcOrd="8" destOrd="0" presId="urn:microsoft.com/office/officeart/2005/8/layout/pList1"/>
    <dgm:cxn modelId="{A29EBE0F-EB01-49C3-A81A-C12879384132}" type="presParOf" srcId="{77DA9649-6756-4C05-B6D1-2851845C70F2}" destId="{B249B1F0-C3D4-4AD1-9E76-5F4AAC3C7368}" srcOrd="0" destOrd="0" presId="urn:microsoft.com/office/officeart/2005/8/layout/pList1"/>
    <dgm:cxn modelId="{D7264285-B0E1-4155-B065-CDD9C8E668AC}" type="presParOf" srcId="{77DA9649-6756-4C05-B6D1-2851845C70F2}" destId="{9E142555-FA0A-4C5B-8423-EC2B43119ED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347AF-E796-4A10-81F8-B0586532B74F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F70C18-5C8E-4308-960B-BAF92D8E4850}">
      <dgm:prSet phldrT="[Texto]"/>
      <dgm:spPr/>
      <dgm:t>
        <a:bodyPr/>
        <a:lstStyle/>
        <a:p>
          <a:r>
            <a:rPr lang="en-US" dirty="0"/>
            <a:t>Give papa a cup of proper coffee in a copper coffee cup.</a:t>
          </a:r>
        </a:p>
      </dgm:t>
    </dgm:pt>
    <dgm:pt modelId="{DA4C8AE6-7704-4B5D-A2D2-ED759C0F013B}" type="parTrans" cxnId="{92B25F4B-BF73-4BCC-96FD-EC34E567DA68}">
      <dgm:prSet/>
      <dgm:spPr/>
      <dgm:t>
        <a:bodyPr/>
        <a:lstStyle/>
        <a:p>
          <a:endParaRPr lang="en-US"/>
        </a:p>
      </dgm:t>
    </dgm:pt>
    <dgm:pt modelId="{995726EC-2E4E-4DDA-9CF0-3F9FFA40B8EB}" type="sibTrans" cxnId="{92B25F4B-BF73-4BCC-96FD-EC34E567DA68}">
      <dgm:prSet/>
      <dgm:spPr/>
      <dgm:t>
        <a:bodyPr/>
        <a:lstStyle/>
        <a:p>
          <a:endParaRPr lang="en-US"/>
        </a:p>
      </dgm:t>
    </dgm:pt>
    <dgm:pt modelId="{30E7E835-EB9C-410D-825B-3F1A1F1D5CC2}" type="pres">
      <dgm:prSet presAssocID="{565347AF-E796-4A10-81F8-B0586532B74F}" presName="Name0" presStyleCnt="0">
        <dgm:presLayoutVars>
          <dgm:chMax/>
          <dgm:chPref/>
          <dgm:dir/>
        </dgm:presLayoutVars>
      </dgm:prSet>
      <dgm:spPr/>
    </dgm:pt>
    <dgm:pt modelId="{09F1D3AB-FBF9-49B6-A8E2-2AFC142F16DD}" type="pres">
      <dgm:prSet presAssocID="{97F70C18-5C8E-4308-960B-BAF92D8E4850}" presName="composite" presStyleCnt="0">
        <dgm:presLayoutVars>
          <dgm:chMax/>
          <dgm:chPref/>
        </dgm:presLayoutVars>
      </dgm:prSet>
      <dgm:spPr/>
    </dgm:pt>
    <dgm:pt modelId="{C74A1402-4D02-4B2A-8416-72DD8D3F6F6B}" type="pres">
      <dgm:prSet presAssocID="{97F70C18-5C8E-4308-960B-BAF92D8E4850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8C0036-E882-47FE-9B01-B21B20398210}" type="pres">
      <dgm:prSet presAssocID="{97F70C18-5C8E-4308-960B-BAF92D8E4850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65D96C4-231A-47DA-A077-DB01B8014B66}" type="pres">
      <dgm:prSet presAssocID="{97F70C18-5C8E-4308-960B-BAF92D8E4850}" presName="tlFrame" presStyleLbl="node1" presStyleIdx="0" presStyleCnt="4"/>
      <dgm:spPr/>
    </dgm:pt>
    <dgm:pt modelId="{D05C20A7-D1CC-46F6-A6CD-7604D9F9B4B8}" type="pres">
      <dgm:prSet presAssocID="{97F70C18-5C8E-4308-960B-BAF92D8E4850}" presName="trFrame" presStyleLbl="node1" presStyleIdx="1" presStyleCnt="4"/>
      <dgm:spPr/>
    </dgm:pt>
    <dgm:pt modelId="{122C0790-B059-444D-9DFE-C1E7CA1DDB74}" type="pres">
      <dgm:prSet presAssocID="{97F70C18-5C8E-4308-960B-BAF92D8E4850}" presName="blFrame" presStyleLbl="node1" presStyleIdx="2" presStyleCnt="4"/>
      <dgm:spPr/>
    </dgm:pt>
    <dgm:pt modelId="{64CFA273-0B1E-4B63-8C2E-4E77613C4025}" type="pres">
      <dgm:prSet presAssocID="{97F70C18-5C8E-4308-960B-BAF92D8E4850}" presName="brFrame" presStyleLbl="node1" presStyleIdx="3" presStyleCnt="4"/>
      <dgm:spPr/>
    </dgm:pt>
  </dgm:ptLst>
  <dgm:cxnLst>
    <dgm:cxn modelId="{3A7CBC20-46F3-4AA7-BB27-1F8437742D81}" type="presOf" srcId="{565347AF-E796-4A10-81F8-B0586532B74F}" destId="{30E7E835-EB9C-410D-825B-3F1A1F1D5CC2}" srcOrd="0" destOrd="0" presId="urn:microsoft.com/office/officeart/2009/3/layout/FramedTextPicture"/>
    <dgm:cxn modelId="{92B25F4B-BF73-4BCC-96FD-EC34E567DA68}" srcId="{565347AF-E796-4A10-81F8-B0586532B74F}" destId="{97F70C18-5C8E-4308-960B-BAF92D8E4850}" srcOrd="0" destOrd="0" parTransId="{DA4C8AE6-7704-4B5D-A2D2-ED759C0F013B}" sibTransId="{995726EC-2E4E-4DDA-9CF0-3F9FFA40B8EB}"/>
    <dgm:cxn modelId="{A714CC57-53D2-4723-9872-B1C85FC8E65E}" type="presOf" srcId="{97F70C18-5C8E-4308-960B-BAF92D8E4850}" destId="{638C0036-E882-47FE-9B01-B21B20398210}" srcOrd="0" destOrd="0" presId="urn:microsoft.com/office/officeart/2009/3/layout/FramedTextPicture"/>
    <dgm:cxn modelId="{D91E8BA5-5154-4F1B-9E67-D6E3E06DDE94}" type="presParOf" srcId="{30E7E835-EB9C-410D-825B-3F1A1F1D5CC2}" destId="{09F1D3AB-FBF9-49B6-A8E2-2AFC142F16DD}" srcOrd="0" destOrd="0" presId="urn:microsoft.com/office/officeart/2009/3/layout/FramedTextPicture"/>
    <dgm:cxn modelId="{AA993F2F-13C2-4267-92A2-0E18E3FC7E3A}" type="presParOf" srcId="{09F1D3AB-FBF9-49B6-A8E2-2AFC142F16DD}" destId="{C74A1402-4D02-4B2A-8416-72DD8D3F6F6B}" srcOrd="0" destOrd="0" presId="urn:microsoft.com/office/officeart/2009/3/layout/FramedTextPicture"/>
    <dgm:cxn modelId="{554FA1AD-EC48-4F3B-A1B1-CF6EF0C972C4}" type="presParOf" srcId="{09F1D3AB-FBF9-49B6-A8E2-2AFC142F16DD}" destId="{638C0036-E882-47FE-9B01-B21B20398210}" srcOrd="1" destOrd="0" presId="urn:microsoft.com/office/officeart/2009/3/layout/FramedTextPicture"/>
    <dgm:cxn modelId="{481A59F4-51D9-4C15-BB35-0DE6098F533A}" type="presParOf" srcId="{09F1D3AB-FBF9-49B6-A8E2-2AFC142F16DD}" destId="{465D96C4-231A-47DA-A077-DB01B8014B66}" srcOrd="2" destOrd="0" presId="urn:microsoft.com/office/officeart/2009/3/layout/FramedTextPicture"/>
    <dgm:cxn modelId="{364772C4-E847-4C83-B4E2-5B4B2347E4F9}" type="presParOf" srcId="{09F1D3AB-FBF9-49B6-A8E2-2AFC142F16DD}" destId="{D05C20A7-D1CC-46F6-A6CD-7604D9F9B4B8}" srcOrd="3" destOrd="0" presId="urn:microsoft.com/office/officeart/2009/3/layout/FramedTextPicture"/>
    <dgm:cxn modelId="{C9307554-7A74-4106-A32E-3D704D31A6C7}" type="presParOf" srcId="{09F1D3AB-FBF9-49B6-A8E2-2AFC142F16DD}" destId="{122C0790-B059-444D-9DFE-C1E7CA1DDB74}" srcOrd="4" destOrd="0" presId="urn:microsoft.com/office/officeart/2009/3/layout/FramedTextPicture"/>
    <dgm:cxn modelId="{DA891BB8-6449-415C-8DC6-0533D81F0808}" type="presParOf" srcId="{09F1D3AB-FBF9-49B6-A8E2-2AFC142F16DD}" destId="{64CFA273-0B1E-4B63-8C2E-4E77613C4025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Speaking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Reading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00384-09D2-4CC0-A4BB-DA9F92937590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47754-F678-4175-89C7-B92FE1A9AA28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Beer</a:t>
          </a:r>
        </a:p>
      </dsp:txBody>
      <dsp:txXfrm>
        <a:off x="120215" y="1261647"/>
        <a:ext cx="1829817" cy="678862"/>
      </dsp:txXfrm>
    </dsp:sp>
    <dsp:sp modelId="{A51337F0-A1F4-4F28-B2BB-AF393AFD739A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7CC04-A474-41D2-A919-3CB31CCC2283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Coffee</a:t>
          </a:r>
        </a:p>
      </dsp:txBody>
      <dsp:txXfrm>
        <a:off x="2133091" y="1261647"/>
        <a:ext cx="1829817" cy="678862"/>
      </dsp:txXfrm>
    </dsp:sp>
    <dsp:sp modelId="{65201154-898F-4D17-8FDA-965F7B5BB712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67EA2-CA89-4353-8B41-9835EE17ACF7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Juice</a:t>
          </a:r>
        </a:p>
      </dsp:txBody>
      <dsp:txXfrm>
        <a:off x="4145967" y="1261647"/>
        <a:ext cx="1829817" cy="678862"/>
      </dsp:txXfrm>
    </dsp:sp>
    <dsp:sp modelId="{29992AA3-0E02-4C3F-95FA-CA7A30FE696F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67EFE-673A-45AA-9C45-34FE69370EE7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Milkshake</a:t>
          </a:r>
        </a:p>
      </dsp:txBody>
      <dsp:txXfrm>
        <a:off x="1126653" y="3384234"/>
        <a:ext cx="1829817" cy="678862"/>
      </dsp:txXfrm>
    </dsp:sp>
    <dsp:sp modelId="{B249B1F0-C3D4-4AD1-9E76-5F4AAC3C7368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42555-FA0A-4C5B-8423-EC2B43119ED8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Tea</a:t>
          </a:r>
        </a:p>
      </dsp:txBody>
      <dsp:txXfrm>
        <a:off x="3139529" y="3384234"/>
        <a:ext cx="1829817" cy="678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A1402-4D02-4B2A-8416-72DD8D3F6F6B}">
      <dsp:nvSpPr>
        <dsp:cNvPr id="0" name=""/>
        <dsp:cNvSpPr/>
      </dsp:nvSpPr>
      <dsp:spPr>
        <a:xfrm>
          <a:off x="0" y="23962"/>
          <a:ext cx="2350617" cy="15670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C0036-E882-47FE-9B01-B21B20398210}">
      <dsp:nvSpPr>
        <dsp:cNvPr id="0" name=""/>
        <dsp:cNvSpPr/>
      </dsp:nvSpPr>
      <dsp:spPr>
        <a:xfrm>
          <a:off x="2448763" y="1689027"/>
          <a:ext cx="3330244" cy="205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Give papa a cup of proper coffee in a copper coffee cup.</a:t>
          </a:r>
        </a:p>
      </dsp:txBody>
      <dsp:txXfrm>
        <a:off x="2448763" y="1689027"/>
        <a:ext cx="3330244" cy="2057033"/>
      </dsp:txXfrm>
    </dsp:sp>
    <dsp:sp modelId="{465D96C4-231A-47DA-A077-DB01B8014B66}">
      <dsp:nvSpPr>
        <dsp:cNvPr id="0" name=""/>
        <dsp:cNvSpPr/>
      </dsp:nvSpPr>
      <dsp:spPr>
        <a:xfrm>
          <a:off x="2154936" y="1395452"/>
          <a:ext cx="799795" cy="800002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C20A7-D1CC-46F6-A6CD-7604D9F9B4B8}">
      <dsp:nvSpPr>
        <dsp:cNvPr id="0" name=""/>
        <dsp:cNvSpPr/>
      </dsp:nvSpPr>
      <dsp:spPr>
        <a:xfrm rot="5400000">
          <a:off x="5296101" y="1395555"/>
          <a:ext cx="800002" cy="79979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C0790-B059-444D-9DFE-C1E7CA1DDB74}">
      <dsp:nvSpPr>
        <dsp:cNvPr id="0" name=""/>
        <dsp:cNvSpPr/>
      </dsp:nvSpPr>
      <dsp:spPr>
        <a:xfrm rot="16200000">
          <a:off x="2154832" y="3240138"/>
          <a:ext cx="800002" cy="79979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FA273-0B1E-4B63-8C2E-4E77613C4025}">
      <dsp:nvSpPr>
        <dsp:cNvPr id="0" name=""/>
        <dsp:cNvSpPr/>
      </dsp:nvSpPr>
      <dsp:spPr>
        <a:xfrm rot="10800000">
          <a:off x="5296204" y="3240035"/>
          <a:ext cx="799795" cy="800002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Speaking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Reading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mmons.wikimedia.org/wiki/File:Emojione_1F60B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laviajeraempedernida.com/mi-primera-vez-fue-en-buenos-aires-en-la-brigada-y-en-buena-compani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n.wikipedia.org/wiki/Jersey_poun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Datei:English_Breakfast_nic.jpg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zwiki.at/wiki/Datei:Burger_King_Industriezeile.jpg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RWew_Mev4TA?feature=oembe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3.xml"/><Relationship Id="rId7" Type="http://schemas.openxmlformats.org/officeDocument/2006/relationships/hyperlink" Target="https://lingua.com/english/reading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pl.wikipedia.org/wiki/YouTub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anguageonthemove.com/language-globalization/exclusion-on-campu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9198&amp;picture=american-flag-and-british-fla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Eating out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5B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exercise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680293"/>
            <a:ext cx="1766657" cy="242119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Blueberry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Pineapple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Broccoli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Pumpkin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Cherry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Garlic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Fig </a:t>
            </a:r>
          </a:p>
          <a:p>
            <a:pPr marL="482600" indent="-342900">
              <a:lnSpc>
                <a:spcPct val="150000"/>
              </a:lnSpc>
              <a:buFont typeface="+mj-lt"/>
              <a:buAutoNum type="alphaUcPeriod"/>
            </a:pP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F451A2-8EA8-4F12-807C-320EC30DAA1A}"/>
              </a:ext>
            </a:extLst>
          </p:cNvPr>
          <p:cNvSpPr txBox="1"/>
          <p:nvPr/>
        </p:nvSpPr>
        <p:spPr>
          <a:xfrm>
            <a:off x="3497803" y="474694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</a:rPr>
              <a:t>StopotS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8D3E594C-6C43-4DB1-89B7-283BBD3FC55F}"/>
              </a:ext>
            </a:extLst>
          </p:cNvPr>
          <p:cNvSpPr txBox="1">
            <a:spLocks/>
          </p:cNvSpPr>
          <p:nvPr/>
        </p:nvSpPr>
        <p:spPr>
          <a:xfrm>
            <a:off x="2540493" y="1680293"/>
            <a:ext cx="6514730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small, round, soft red or black fruit with a single hard seed in the middle.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sweet, soft, purple, or green fruit with many seeds. 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yellow fresh and juice of a large tropical fruit with a rough orange or brown skin and pointed leaves on top.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large, round vegetable with hard, yellow or orange flesh.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dark blue fruit of a bush that is grown in North America.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vegetable with a green stem or stems and a mass or several masses of flower buds at the top. 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plant of the onion family that has a strong taste and smell.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4E88A09-ED1C-4A30-91D3-C39F8D26616D}"/>
              </a:ext>
            </a:extLst>
          </p:cNvPr>
          <p:cNvCxnSpPr/>
          <p:nvPr/>
        </p:nvCxnSpPr>
        <p:spPr>
          <a:xfrm flipH="1">
            <a:off x="1473693" y="1917577"/>
            <a:ext cx="1198486" cy="1349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E2CF1B4-5E19-4BF4-9302-E4B14B4DBD9F}"/>
              </a:ext>
            </a:extLst>
          </p:cNvPr>
          <p:cNvCxnSpPr>
            <a:cxnSpLocks/>
          </p:cNvCxnSpPr>
          <p:nvPr/>
        </p:nvCxnSpPr>
        <p:spPr>
          <a:xfrm flipH="1">
            <a:off x="1198485" y="2272684"/>
            <a:ext cx="1473694" cy="1597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F99E1E7-0494-4F02-BF40-985135885527}"/>
              </a:ext>
            </a:extLst>
          </p:cNvPr>
          <p:cNvCxnSpPr>
            <a:cxnSpLocks/>
          </p:cNvCxnSpPr>
          <p:nvPr/>
        </p:nvCxnSpPr>
        <p:spPr>
          <a:xfrm flipH="1" flipV="1">
            <a:off x="1748901" y="2272684"/>
            <a:ext cx="994299" cy="284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A0AC9FD-D768-48F3-A1BE-3AA4223922FB}"/>
              </a:ext>
            </a:extLst>
          </p:cNvPr>
          <p:cNvCxnSpPr>
            <a:cxnSpLocks/>
          </p:cNvCxnSpPr>
          <p:nvPr/>
        </p:nvCxnSpPr>
        <p:spPr>
          <a:xfrm flipH="1" flipV="1">
            <a:off x="1633491" y="2911876"/>
            <a:ext cx="1038688" cy="2990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E2A05E5-F8E3-4E3C-BE1A-8B087E2DDFD0}"/>
              </a:ext>
            </a:extLst>
          </p:cNvPr>
          <p:cNvCxnSpPr>
            <a:cxnSpLocks/>
          </p:cNvCxnSpPr>
          <p:nvPr/>
        </p:nvCxnSpPr>
        <p:spPr>
          <a:xfrm flipH="1" flipV="1">
            <a:off x="1748901" y="1917577"/>
            <a:ext cx="923278" cy="1597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8307741-62A7-4FD0-AE68-E363524C5303}"/>
              </a:ext>
            </a:extLst>
          </p:cNvPr>
          <p:cNvCxnSpPr>
            <a:cxnSpLocks/>
          </p:cNvCxnSpPr>
          <p:nvPr/>
        </p:nvCxnSpPr>
        <p:spPr>
          <a:xfrm flipH="1" flipV="1">
            <a:off x="1633491" y="2571750"/>
            <a:ext cx="1075678" cy="12634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13D1099-C0C0-4F3A-91BF-4AE7DF15FF53}"/>
              </a:ext>
            </a:extLst>
          </p:cNvPr>
          <p:cNvCxnSpPr>
            <a:cxnSpLocks/>
          </p:cNvCxnSpPr>
          <p:nvPr/>
        </p:nvCxnSpPr>
        <p:spPr>
          <a:xfrm flipH="1" flipV="1">
            <a:off x="1376039" y="3551068"/>
            <a:ext cx="1367162" cy="9119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28296" y="28408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The Menu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9145EB6-B4E6-47E4-A6BE-752CD3E2E04D}"/>
              </a:ext>
            </a:extLst>
          </p:cNvPr>
          <p:cNvSpPr txBox="1">
            <a:spLocks/>
          </p:cNvSpPr>
          <p:nvPr/>
        </p:nvSpPr>
        <p:spPr>
          <a:xfrm>
            <a:off x="310718" y="2571750"/>
            <a:ext cx="4003830" cy="1622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Would you like _____ or white?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Would you like ________ else?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Would you like to _____ now?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What would you like to _____?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03603A-72E7-41BD-B3EB-B7D442BF3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21920" r="58094" b="10939"/>
          <a:stretch/>
        </p:blipFill>
        <p:spPr>
          <a:xfrm>
            <a:off x="4572000" y="51750"/>
            <a:ext cx="3096556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E372D8A7-55AF-4813-980B-ABA94C58A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84952"/>
              </p:ext>
            </p:extLst>
          </p:nvPr>
        </p:nvGraphicFramePr>
        <p:xfrm>
          <a:off x="629138" y="1816598"/>
          <a:ext cx="3198316" cy="3584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8316">
                  <a:extLst>
                    <a:ext uri="{9D8B030D-6E8A-4147-A177-3AD203B41FA5}">
                      <a16:colId xmlns:a16="http://schemas.microsoft.com/office/drawing/2014/main" val="3348789492"/>
                    </a:ext>
                  </a:extLst>
                </a:gridCol>
              </a:tblGrid>
              <a:tr h="358431">
                <a:tc>
                  <a:txBody>
                    <a:bodyPr/>
                    <a:lstStyle/>
                    <a:p>
                      <a:r>
                        <a:rPr lang="en-US" dirty="0"/>
                        <a:t> Anything     drink      order        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2714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AF0BA6D-2154-4E05-890E-64090A8D73D0}"/>
              </a:ext>
            </a:extLst>
          </p:cNvPr>
          <p:cNvSpPr txBox="1"/>
          <p:nvPr/>
        </p:nvSpPr>
        <p:spPr>
          <a:xfrm>
            <a:off x="2228296" y="2703132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509411-566C-499C-A856-92D943970700}"/>
              </a:ext>
            </a:extLst>
          </p:cNvPr>
          <p:cNvSpPr txBox="1"/>
          <p:nvPr/>
        </p:nvSpPr>
        <p:spPr>
          <a:xfrm>
            <a:off x="2111270" y="3010909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anything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B0E28A-8F21-4440-86A7-5B74FD75D4EE}"/>
              </a:ext>
            </a:extLst>
          </p:cNvPr>
          <p:cNvSpPr txBox="1"/>
          <p:nvPr/>
        </p:nvSpPr>
        <p:spPr>
          <a:xfrm>
            <a:off x="2312633" y="33186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order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7ECA4CF-8CB7-4E38-B78C-6C796A1CF71F}"/>
              </a:ext>
            </a:extLst>
          </p:cNvPr>
          <p:cNvSpPr txBox="1"/>
          <p:nvPr/>
        </p:nvSpPr>
        <p:spPr>
          <a:xfrm>
            <a:off x="2757023" y="363100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drink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24B7D2F-DE84-4DBA-955B-8D2E2ED0B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9138" y="607078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14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49879" y="1514293"/>
            <a:ext cx="2894121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Jack and Emma’s conversation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1C75DF-052A-4472-BF40-677CEAA8C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t="27443" r="31667" b="22674"/>
          <a:stretch/>
        </p:blipFill>
        <p:spPr>
          <a:xfrm>
            <a:off x="154230" y="878890"/>
            <a:ext cx="624295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EF83CF-F08B-46FB-9CCB-F32FFBB2ED3A}"/>
              </a:ext>
            </a:extLst>
          </p:cNvPr>
          <p:cNvSpPr txBox="1"/>
          <p:nvPr/>
        </p:nvSpPr>
        <p:spPr>
          <a:xfrm>
            <a:off x="1985933" y="878890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Would you like to order now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F8B5E6-EAA6-4735-A800-012C3968F55E}"/>
              </a:ext>
            </a:extLst>
          </p:cNvPr>
          <p:cNvSpPr txBox="1"/>
          <p:nvPr/>
        </p:nvSpPr>
        <p:spPr>
          <a:xfrm>
            <a:off x="1985933" y="1608338"/>
            <a:ext cx="2658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What would you like to drink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0BA3A04-38D0-4D9F-B42D-22FA49DC4E45}"/>
              </a:ext>
            </a:extLst>
          </p:cNvPr>
          <p:cNvSpPr txBox="1"/>
          <p:nvPr/>
        </p:nvSpPr>
        <p:spPr>
          <a:xfrm>
            <a:off x="1985933" y="2160277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Would you like red or white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572FF7-2490-48B2-AC0A-463FEDA9C313}"/>
              </a:ext>
            </a:extLst>
          </p:cNvPr>
          <p:cNvSpPr txBox="1"/>
          <p:nvPr/>
        </p:nvSpPr>
        <p:spPr>
          <a:xfrm>
            <a:off x="2315886" y="3614692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Would you like anything else</a:t>
            </a:r>
          </a:p>
        </p:txBody>
      </p:sp>
      <p:pic>
        <p:nvPicPr>
          <p:cNvPr id="12" name="Imagen 11" descr="Un grupo de personas sentadas alrededor de mesa con bebidas&#10;&#10;Descripción generada automáticamente">
            <a:extLst>
              <a:ext uri="{FF2B5EF4-FFF2-40B4-BE49-F238E27FC236}">
                <a16:creationId xmlns:a16="http://schemas.microsoft.com/office/drawing/2014/main" id="{81E5CF4A-0A40-4FEE-BE67-F61B97D9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3888" y="2678890"/>
            <a:ext cx="2205882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620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60667"/>
            <a:ext cx="2599774" cy="767700"/>
          </a:xfrm>
        </p:spPr>
        <p:txBody>
          <a:bodyPr/>
          <a:lstStyle/>
          <a:p>
            <a:r>
              <a:rPr lang="en-US" dirty="0"/>
              <a:t>McDonald’s menu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3DBA86-20AE-4BE8-A5E0-7F14931BF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39"/>
          <a:stretch/>
        </p:blipFill>
        <p:spPr>
          <a:xfrm>
            <a:off x="2419406" y="960667"/>
            <a:ext cx="6296597" cy="3960000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7D8F17E-1EBE-4543-B9E6-D69717256BF3}"/>
              </a:ext>
            </a:extLst>
          </p:cNvPr>
          <p:cNvSpPr txBox="1">
            <a:spLocks/>
          </p:cNvSpPr>
          <p:nvPr/>
        </p:nvSpPr>
        <p:spPr>
          <a:xfrm>
            <a:off x="363984" y="1680293"/>
            <a:ext cx="1828800" cy="8914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Tip!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/>
              <a:t>Pound </a:t>
            </a:r>
            <a:r>
              <a:rPr lang="en-US" b="1" dirty="0"/>
              <a:t>£</a:t>
            </a:r>
          </a:p>
          <a:p>
            <a:pPr marL="139700" indent="0" algn="l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14" name="Imagen 13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5A4FF52F-606E-4FC0-8521-2D89C7C83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1849" y="2400667"/>
            <a:ext cx="205307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 breakfast 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A8C87872-6C16-498D-935C-2E27ED2486B4}"/>
              </a:ext>
            </a:extLst>
          </p:cNvPr>
          <p:cNvSpPr txBox="1">
            <a:spLocks/>
          </p:cNvSpPr>
          <p:nvPr/>
        </p:nvSpPr>
        <p:spPr>
          <a:xfrm>
            <a:off x="398570" y="1680293"/>
            <a:ext cx="8150626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just">
              <a:buNone/>
            </a:pPr>
            <a:r>
              <a:rPr lang="en-US" dirty="0"/>
              <a:t>I'm really enjoying life in a foreign country, however there is always the odd home comfort I really miss (usually food). The other day I was craving nothing more than a good old English breakfast so I searched high and low in the French supermarket to stock up on ingredients to make one. A traditional full English breakfast, also commonly known as a fry up, consists of the following:</a:t>
            </a:r>
          </a:p>
          <a:p>
            <a:pPr algn="just"/>
            <a:r>
              <a:rPr lang="en-US" dirty="0"/>
              <a:t>Eggs (either fried or scrambled)</a:t>
            </a:r>
          </a:p>
          <a:p>
            <a:pPr algn="just"/>
            <a:r>
              <a:rPr lang="en-US" dirty="0"/>
              <a:t>Bacon</a:t>
            </a:r>
          </a:p>
          <a:p>
            <a:pPr algn="just"/>
            <a:r>
              <a:rPr lang="en-US" dirty="0"/>
              <a:t>Sausage</a:t>
            </a:r>
          </a:p>
          <a:p>
            <a:pPr algn="just"/>
            <a:r>
              <a:rPr lang="en-US" dirty="0"/>
              <a:t>Toast or fried bread</a:t>
            </a:r>
          </a:p>
          <a:p>
            <a:pPr algn="just"/>
            <a:r>
              <a:rPr lang="en-US" dirty="0"/>
              <a:t>Baked beans</a:t>
            </a:r>
          </a:p>
          <a:p>
            <a:pPr algn="just"/>
            <a:r>
              <a:rPr lang="en-US" dirty="0"/>
              <a:t>Hash browns</a:t>
            </a:r>
          </a:p>
          <a:p>
            <a:pPr algn="just"/>
            <a:r>
              <a:rPr lang="en-US" dirty="0"/>
              <a:t>Tomato</a:t>
            </a:r>
          </a:p>
          <a:p>
            <a:pPr algn="just"/>
            <a:r>
              <a:rPr lang="en-US" dirty="0"/>
              <a:t>Mushrooms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8" name="Imagen 7" descr="Un desayuno en un plato&#10;&#10;Descripción generada automáticamente">
            <a:extLst>
              <a:ext uri="{FF2B5EF4-FFF2-40B4-BE49-F238E27FC236}">
                <a16:creationId xmlns:a16="http://schemas.microsoft.com/office/drawing/2014/main" id="{610BFE11-46B4-408A-926C-60557849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6" y="2833785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 task 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A8C87872-6C16-498D-935C-2E27ED2486B4}"/>
              </a:ext>
            </a:extLst>
          </p:cNvPr>
          <p:cNvSpPr txBox="1">
            <a:spLocks/>
          </p:cNvSpPr>
          <p:nvPr/>
        </p:nvSpPr>
        <p:spPr>
          <a:xfrm>
            <a:off x="516384" y="1832693"/>
            <a:ext cx="4048218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What’s a fry up?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vegetables has the English breakfast got?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meat has it got?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Is it a healthy breakfast?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Where do you find an English restaurant in Bogota?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9" name="Imagen 8" descr="Un plato con comida&#10;&#10;Descripción generada automáticamente">
            <a:extLst>
              <a:ext uri="{FF2B5EF4-FFF2-40B4-BE49-F238E27FC236}">
                <a16:creationId xmlns:a16="http://schemas.microsoft.com/office/drawing/2014/main" id="{3205A8B3-D6D3-4B55-B114-09C6DF72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3269" y="2121764"/>
            <a:ext cx="3263400" cy="252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406F3A3-8E95-4777-8DDA-B9B137A05939}"/>
              </a:ext>
            </a:extLst>
          </p:cNvPr>
          <p:cNvSpPr txBox="1"/>
          <p:nvPr/>
        </p:nvSpPr>
        <p:spPr>
          <a:xfrm>
            <a:off x="2281561" y="1967875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English breakfast!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0BA47E-51CC-479C-8018-188D370E0BDB}"/>
              </a:ext>
            </a:extLst>
          </p:cNvPr>
          <p:cNvSpPr txBox="1"/>
          <p:nvPr/>
        </p:nvSpPr>
        <p:spPr>
          <a:xfrm>
            <a:off x="1367689" y="2601920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Tomato, mushrooms and baked beans.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B6EFAE0-A759-4751-8638-556550E019EB}"/>
              </a:ext>
            </a:extLst>
          </p:cNvPr>
          <p:cNvSpPr txBox="1"/>
          <p:nvPr/>
        </p:nvSpPr>
        <p:spPr>
          <a:xfrm>
            <a:off x="2775285" y="289099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Bacon and sausage.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9B0B7C-31E3-46DF-A80C-623E33BFD786}"/>
              </a:ext>
            </a:extLst>
          </p:cNvPr>
          <p:cNvSpPr txBox="1"/>
          <p:nvPr/>
        </p:nvSpPr>
        <p:spPr>
          <a:xfrm>
            <a:off x="2988485" y="323596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it isn’t. 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1F7E42-2A44-4C03-8D17-A637B991E6BD}"/>
              </a:ext>
            </a:extLst>
          </p:cNvPr>
          <p:cNvSpPr txBox="1"/>
          <p:nvPr/>
        </p:nvSpPr>
        <p:spPr>
          <a:xfrm>
            <a:off x="1715526" y="3851303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Chapinero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5191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363984" y="1680293"/>
            <a:ext cx="8330016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When do you usually eat out?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What’s your favorite restaurant?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Is it cheap or expensive?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do you usually eat there?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07D5F8-845C-405E-835E-298FBB1E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43017" y="1441563"/>
            <a:ext cx="3893562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756" y="1022810"/>
            <a:ext cx="1969459" cy="767700"/>
          </a:xfrm>
        </p:spPr>
        <p:txBody>
          <a:bodyPr/>
          <a:lstStyle/>
          <a:p>
            <a:r>
              <a:rPr lang="en-US" dirty="0"/>
              <a:t>Tongue twister 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B38FE61-3341-483F-82B2-C80102BC4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418321"/>
              </p:ext>
            </p:extLst>
          </p:nvPr>
        </p:nvGraphicFramePr>
        <p:xfrm>
          <a:off x="2722486" y="7387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33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Survey: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363984" y="1680293"/>
            <a:ext cx="2680564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What’s your favorite American snack?</a:t>
            </a:r>
          </a:p>
          <a:p>
            <a:pPr marL="4254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American snack don’t you like? Why?   </a:t>
            </a:r>
          </a:p>
        </p:txBody>
      </p:sp>
      <p:pic>
        <p:nvPicPr>
          <p:cNvPr id="2" name="Elementos multimedia en línea 1" title="Top 10 American Snack Foods">
            <a:hlinkClick r:id="" action="ppaction://media"/>
            <a:extLst>
              <a:ext uri="{FF2B5EF4-FFF2-40B4-BE49-F238E27FC236}">
                <a16:creationId xmlns:a16="http://schemas.microsoft.com/office/drawing/2014/main" id="{025F4C46-3F3D-4912-887B-ECF56E39E5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4548" y="932156"/>
            <a:ext cx="509734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6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829276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012055" y="2710164"/>
            <a:ext cx="1731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Sing king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5379869" y="3514828"/>
            <a:ext cx="358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https://lingua.com/english/reading/</a:t>
            </a:r>
            <a:r>
              <a:rPr lang="en-US" sz="1600" b="1" dirty="0">
                <a:solidFill>
                  <a:schemeClr val="bg2"/>
                </a:solidFill>
              </a:rPr>
              <a:t>  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1FC61F0C-3E79-4338-AE66-EA17CA0B8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23200" y="271016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473005" y="2412720"/>
            <a:ext cx="3775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Present simple tense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Food &amp; drinks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Fruits and vegetables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Reading: Breakfast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bg1"/>
                </a:solidFill>
              </a:rPr>
              <a:t>StopotS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3282" y="1328877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explore more about the American and British culture.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learn about food and drinks in multiple settings. </a:t>
            </a:r>
          </a:p>
        </p:txBody>
      </p:sp>
      <p:pic>
        <p:nvPicPr>
          <p:cNvPr id="8" name="Imagen 7" descr="Un grupo de niños posando para una foto&#10;&#10;Descripción generada automáticamente">
            <a:extLst>
              <a:ext uri="{FF2B5EF4-FFF2-40B4-BE49-F238E27FC236}">
                <a16:creationId xmlns:a16="http://schemas.microsoft.com/office/drawing/2014/main" id="{810DB8E2-C4BE-4747-BB40-4FCF97CB5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5019" y="2762250"/>
            <a:ext cx="28384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Food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E6BBFDB-E169-43CB-B4A6-11ECD1D8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50" y="0"/>
            <a:ext cx="5143500" cy="5143500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6C00C9-09A3-4CEA-8601-7565674DB50B}"/>
              </a:ext>
            </a:extLst>
          </p:cNvPr>
          <p:cNvSpPr txBox="1">
            <a:spLocks/>
          </p:cNvSpPr>
          <p:nvPr/>
        </p:nvSpPr>
        <p:spPr>
          <a:xfrm>
            <a:off x="168676" y="1578140"/>
            <a:ext cx="1911474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potato chips do you prefer?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Where does the French fries come from? </a:t>
            </a:r>
          </a:p>
        </p:txBody>
      </p:sp>
    </p:spTree>
    <p:extLst>
      <p:ext uri="{BB962C8B-B14F-4D97-AF65-F5344CB8AC3E}">
        <p14:creationId xmlns:p14="http://schemas.microsoft.com/office/powerpoint/2010/main" val="16814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Food II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5BA070E-6D97-4093-91D5-40129942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26" y="0"/>
            <a:ext cx="5143500" cy="51435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11DBAD42-F962-475D-BCFC-9B568A3FA25D}"/>
              </a:ext>
            </a:extLst>
          </p:cNvPr>
          <p:cNvSpPr txBox="1">
            <a:spLocks/>
          </p:cNvSpPr>
          <p:nvPr/>
        </p:nvSpPr>
        <p:spPr>
          <a:xfrm>
            <a:off x="168676" y="1578140"/>
            <a:ext cx="1911474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recipe do you know with eggplants?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What’s your favorite vegetable?  </a:t>
            </a:r>
          </a:p>
        </p:txBody>
      </p:sp>
    </p:spTree>
    <p:extLst>
      <p:ext uri="{BB962C8B-B14F-4D97-AF65-F5344CB8AC3E}">
        <p14:creationId xmlns:p14="http://schemas.microsoft.com/office/powerpoint/2010/main" val="32687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Drinks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B2EAD78-2C48-4FBB-A37D-7D4565AA0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623501"/>
              </p:ext>
            </p:extLst>
          </p:nvPr>
        </p:nvGraphicFramePr>
        <p:xfrm>
          <a:off x="2683830" y="9943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70B76FE1-8D22-424E-B08E-50B8F9811B5A}"/>
              </a:ext>
            </a:extLst>
          </p:cNvPr>
          <p:cNvSpPr txBox="1">
            <a:spLocks/>
          </p:cNvSpPr>
          <p:nvPr/>
        </p:nvSpPr>
        <p:spPr>
          <a:xfrm>
            <a:off x="168675" y="1578140"/>
            <a:ext cx="2219418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beer brand do you usually drink?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Which kind of coffee do you prefer, expresso or American?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fruit juice don’t you like? </a:t>
            </a:r>
          </a:p>
        </p:txBody>
      </p:sp>
    </p:spTree>
    <p:extLst>
      <p:ext uri="{BB962C8B-B14F-4D97-AF65-F5344CB8AC3E}">
        <p14:creationId xmlns:p14="http://schemas.microsoft.com/office/powerpoint/2010/main" val="7245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fill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680293"/>
            <a:ext cx="8330016" cy="2724482"/>
          </a:xfrm>
        </p:spPr>
        <p:txBody>
          <a:bodyPr/>
          <a:lstStyle/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___________: long, thin pieces of potato that are fried and eaten hot. (US)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____________: a potato baked  whole with its skin. (US)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_______: a small, flat cake that is dry and usually sweet. (UK)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_____: an alcoholic drink  made from grain and hops.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__________: an oval, purple vegetable that is white inside and is usually eaten cooked. (UK)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85B8F0-8C1C-418C-B531-630F3D8000E5}"/>
              </a:ext>
            </a:extLst>
          </p:cNvPr>
          <p:cNvSpPr txBox="1"/>
          <p:nvPr/>
        </p:nvSpPr>
        <p:spPr>
          <a:xfrm>
            <a:off x="879064" y="187632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French fries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4CA5B1-3BDC-49FF-A35D-C53101FC440E}"/>
              </a:ext>
            </a:extLst>
          </p:cNvPr>
          <p:cNvSpPr txBox="1"/>
          <p:nvPr/>
        </p:nvSpPr>
        <p:spPr>
          <a:xfrm>
            <a:off x="879064" y="2226241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Baked potato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25FCAF-F4AD-4090-91B0-E54E2B03126E}"/>
              </a:ext>
            </a:extLst>
          </p:cNvPr>
          <p:cNvSpPr txBox="1"/>
          <p:nvPr/>
        </p:nvSpPr>
        <p:spPr>
          <a:xfrm>
            <a:off x="879064" y="253568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Biscuit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91A40B-4F11-4ADA-89F2-12944C94A7CA}"/>
              </a:ext>
            </a:extLst>
          </p:cNvPr>
          <p:cNvSpPr txBox="1"/>
          <p:nvPr/>
        </p:nvSpPr>
        <p:spPr>
          <a:xfrm>
            <a:off x="879064" y="286028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Beer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77FF4D-9019-4FC6-8F02-3E048C554655}"/>
              </a:ext>
            </a:extLst>
          </p:cNvPr>
          <p:cNvSpPr txBox="1"/>
          <p:nvPr/>
        </p:nvSpPr>
        <p:spPr>
          <a:xfrm>
            <a:off x="928116" y="318488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Aubergine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8E6927C-0EED-442F-9027-5A731727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26367" y="3454645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4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1495343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Fruits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8304AB-59D2-409F-8C3C-0C56F510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81" y="0"/>
            <a:ext cx="5143500" cy="51435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E70DD70F-0CFF-45AB-9CEA-C92B14972D83}"/>
              </a:ext>
            </a:extLst>
          </p:cNvPr>
          <p:cNvSpPr txBox="1">
            <a:spLocks/>
          </p:cNvSpPr>
          <p:nvPr/>
        </p:nvSpPr>
        <p:spPr>
          <a:xfrm>
            <a:off x="168676" y="1578140"/>
            <a:ext cx="1911474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fruit do you love to eat?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What fruit don’t you eat often?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Where do you usually buy fresh fruits?  </a:t>
            </a:r>
          </a:p>
        </p:txBody>
      </p:sp>
    </p:spTree>
    <p:extLst>
      <p:ext uri="{BB962C8B-B14F-4D97-AF65-F5344CB8AC3E}">
        <p14:creationId xmlns:p14="http://schemas.microsoft.com/office/powerpoint/2010/main" val="295429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887769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Vegetables</a:t>
            </a: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A80C1CB-A763-4FA2-9AA2-EB8BF211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46" y="0"/>
            <a:ext cx="5143500" cy="5143500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DEBB545-CFEB-4DFE-BF41-A89977B30782}"/>
              </a:ext>
            </a:extLst>
          </p:cNvPr>
          <p:cNvSpPr txBox="1">
            <a:spLocks/>
          </p:cNvSpPr>
          <p:nvPr/>
        </p:nvSpPr>
        <p:spPr>
          <a:xfrm>
            <a:off x="168676" y="1578140"/>
            <a:ext cx="2041370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How often do you  eat vegetables?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Would you like to be vegetarian? Why? </a:t>
            </a:r>
          </a:p>
        </p:txBody>
      </p:sp>
    </p:spTree>
    <p:extLst>
      <p:ext uri="{BB962C8B-B14F-4D97-AF65-F5344CB8AC3E}">
        <p14:creationId xmlns:p14="http://schemas.microsoft.com/office/powerpoint/2010/main" val="29342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0</TotalTime>
  <Words>671</Words>
  <Application>Microsoft Office PowerPoint</Application>
  <PresentationFormat>Presentación en pantalla (16:9)</PresentationFormat>
  <Paragraphs>114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Roboto</vt:lpstr>
      <vt:lpstr>Arial</vt:lpstr>
      <vt:lpstr>Wingdings</vt:lpstr>
      <vt:lpstr>Tema_MisionTIC2022</vt:lpstr>
      <vt:lpstr>Eating out</vt:lpstr>
      <vt:lpstr>Agenda</vt:lpstr>
      <vt:lpstr>Learning objectives</vt:lpstr>
      <vt:lpstr>Presentación de PowerPoint</vt:lpstr>
      <vt:lpstr>Presentación de PowerPoint</vt:lpstr>
      <vt:lpstr>Presentación de PowerPoint</vt:lpstr>
      <vt:lpstr>Gap fill </vt:lpstr>
      <vt:lpstr>Presentación de PowerPoint</vt:lpstr>
      <vt:lpstr>Presentación de PowerPoint</vt:lpstr>
      <vt:lpstr>Matching exercise </vt:lpstr>
      <vt:lpstr>Presentación de PowerPoint</vt:lpstr>
      <vt:lpstr>Presentación de PowerPoint</vt:lpstr>
      <vt:lpstr>McDonald’s menu </vt:lpstr>
      <vt:lpstr>English breakfast </vt:lpstr>
      <vt:lpstr>Comprehension task </vt:lpstr>
      <vt:lpstr>Presentación de PowerPoint</vt:lpstr>
      <vt:lpstr>Tongue twister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2021-06-02T17:02:15Z</dcterms:created>
  <dcterms:modified xsi:type="dcterms:W3CDTF">2021-06-10T05:13:04Z</dcterms:modified>
</cp:coreProperties>
</file>